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 trokut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učno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Prostoručno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11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CBBF71-2A4B-4204-9749-92B3256F325A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12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9CE9B8-7045-4B5A-8C99-596E93AA6B47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339A-E731-4C28-9D55-ABAE1ACB2392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3925-BB3E-4ECB-ABB3-5D96BD6DF987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5BDA9-97B2-486C-AE25-D5C9A7EA4E5A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0F7F-30F0-44A4-AEC4-E17BE27A63F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54B39-5E37-4556-A126-4EF1656F5014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67750-8020-47F8-B24B-464A78B6F31F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Š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6BD90E-52C8-4D7E-86B3-FBD94DE37EE1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E55414-DF2B-45C2-A495-FBC2AF77E98B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CC05D5-6A43-4AF2-BB5D-0A7EEB01D9A7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FE8B3A-46D3-46B7-88E6-752220D96F6D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74AABB-B2F5-4F8A-A622-0BBC2823A259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5C143B-0A80-4F11-8F95-5BDD5360959A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85D58E-200E-4E93-A30E-15D216ADDFFF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86D595-EDCF-42F2-9449-41A03BEBAC99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E64B4-F760-47DE-8080-4B850A476378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3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9EA38-FE18-4741-9548-9AEC6C888071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E10756-B879-45BC-89DE-53ED7D95BDAA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A5C685-0EDC-4221-9EB6-7F388AC4CC24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učno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rostoručno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Š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dirty="0" smtClean="0"/>
              <a:t>Pritisnite ikonu za dodavanje slike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9D61894-BA3C-4E47-85E1-5307AAFEC71A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12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ECBCD04-A927-4DD0-9463-0F473A09D5D8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033" name="Rezervirano mjesto tekst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35C8BF7-18D2-4643-9694-618DC4378A4A}" type="datetimeFigureOut">
              <a:rPr lang="sr-Latn-CS"/>
              <a:pPr>
                <a:defRPr/>
              </a:pPr>
              <a:t>26.11.2010</a:t>
            </a:fld>
            <a:endParaRPr lang="hr-HR" dirty="0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4FDDA3F-E282-4273-BAE8-DEF60D1C93A0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81316" y="299030"/>
            <a:ext cx="4186605" cy="89674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Nikola Tesla</a:t>
            </a:r>
            <a:endParaRPr lang="hr-HR" dirty="0"/>
          </a:p>
        </p:txBody>
      </p:sp>
      <p:pic>
        <p:nvPicPr>
          <p:cNvPr id="13314" name="Picture 2" descr="http://sanjarenja56.blog.rs/gallery/2602/tesla%2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1196975"/>
            <a:ext cx="3643312" cy="491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4248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/>
              <a:t>Teslini nepriznati izumi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50825" y="3789363"/>
            <a:ext cx="33845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/>
              <a:t>Dejan Avramović,</a:t>
            </a:r>
          </a:p>
          <a:p>
            <a:pPr>
              <a:spcBef>
                <a:spcPct val="50000"/>
              </a:spcBef>
            </a:pPr>
            <a:r>
              <a:rPr lang="hr-HR" sz="2400"/>
              <a:t>Osnovna škola Trpinja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hr-HR" smtClean="0">
                <a:latin typeface="Arial" charset="0"/>
              </a:rPr>
              <a:t>  Tesli nije</a:t>
            </a:r>
            <a:r>
              <a:rPr lang="hr-HR" smtClean="0"/>
              <a:t> bio bitan novac,</a:t>
            </a:r>
            <a:r>
              <a:rPr lang="hr-HR" smtClean="0">
                <a:latin typeface="Arial" charset="0"/>
              </a:rPr>
              <a:t> </a:t>
            </a:r>
            <a:r>
              <a:rPr lang="hr-HR" smtClean="0"/>
              <a:t>mnogi</a:t>
            </a:r>
            <a:r>
              <a:rPr lang="hr-HR" smtClean="0">
                <a:latin typeface="Arial" charset="0"/>
              </a:rPr>
              <a:t> su mu</a:t>
            </a:r>
            <a:r>
              <a:rPr lang="hr-HR" smtClean="0"/>
              <a:t> pokrali</a:t>
            </a:r>
            <a:r>
              <a:rPr lang="hr-HR" smtClean="0">
                <a:latin typeface="Arial" charset="0"/>
              </a:rPr>
              <a:t> </a:t>
            </a:r>
            <a:r>
              <a:rPr lang="hr-HR" smtClean="0"/>
              <a:t>izume. </a:t>
            </a:r>
            <a:endParaRPr lang="hr-HR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hr-HR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hr-HR" smtClean="0">
                <a:latin typeface="Arial" charset="0"/>
              </a:rPr>
              <a:t>   Poznata je njegova rečenica:</a:t>
            </a:r>
            <a:r>
              <a:rPr lang="hr-HR" smtClean="0"/>
              <a:t> “Nije mi krivo što korist</a:t>
            </a:r>
            <a:r>
              <a:rPr lang="hr-HR" smtClean="0">
                <a:latin typeface="Arial" charset="0"/>
              </a:rPr>
              <a:t>e</a:t>
            </a:r>
            <a:r>
              <a:rPr lang="hr-HR" smtClean="0"/>
              <a:t> moje ideje, već mi je žao što nema</a:t>
            </a:r>
            <a:r>
              <a:rPr lang="hr-HR" smtClean="0">
                <a:latin typeface="Arial" charset="0"/>
              </a:rPr>
              <a:t>ju</a:t>
            </a:r>
            <a:r>
              <a:rPr lang="hr-HR" smtClean="0"/>
              <a:t> svojih”.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Zaključak:</a:t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hr-HR" b="1" smtClean="0">
                <a:latin typeface="Arial" charset="0"/>
              </a:rPr>
              <a:t>Sadržaj:</a:t>
            </a:r>
          </a:p>
          <a:p>
            <a:pPr eaLnBrk="1" hangingPunct="1"/>
            <a:r>
              <a:rPr lang="hr-HR" smtClean="0"/>
              <a:t>CIKLOTRON</a:t>
            </a:r>
          </a:p>
          <a:p>
            <a:pPr eaLnBrk="1" hangingPunct="1"/>
            <a:r>
              <a:rPr lang="hr-HR" smtClean="0"/>
              <a:t>X-ZRAKE</a:t>
            </a:r>
          </a:p>
          <a:p>
            <a:pPr eaLnBrk="1" hangingPunct="1"/>
            <a:r>
              <a:rPr lang="hr-HR" smtClean="0"/>
              <a:t>KOZMIČKE ZRAKE</a:t>
            </a:r>
          </a:p>
          <a:p>
            <a:pPr eaLnBrk="1" hangingPunct="1"/>
            <a:r>
              <a:rPr lang="hr-HR" smtClean="0"/>
              <a:t>ELEKTRONSKI MIKROSKOP</a:t>
            </a:r>
          </a:p>
          <a:p>
            <a:pPr eaLnBrk="1" hangingPunct="1"/>
            <a:r>
              <a:rPr lang="hr-HR" smtClean="0"/>
              <a:t>RAČUNALA</a:t>
            </a:r>
          </a:p>
          <a:p>
            <a:pPr eaLnBrk="1" hangingPunct="1"/>
            <a:r>
              <a:rPr lang="hr-HR" smtClean="0"/>
              <a:t>OKOMITO UZLIJETANJE</a:t>
            </a:r>
          </a:p>
          <a:p>
            <a:pPr eaLnBrk="1" hangingPunct="1"/>
            <a:r>
              <a:rPr lang="hr-HR" smtClean="0"/>
              <a:t>RADAR</a:t>
            </a:r>
            <a:endParaRPr lang="hr-HR" smtClean="0">
              <a:latin typeface="Arial" charset="0"/>
            </a:endParaRPr>
          </a:p>
          <a:p>
            <a:pPr eaLnBrk="1" hangingPunct="1"/>
            <a:r>
              <a:rPr lang="hr-HR" smtClean="0">
                <a:latin typeface="Arial" charset="0"/>
              </a:rPr>
              <a:t>ZAKLJUČAK</a:t>
            </a:r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Teslini nepriznati izumi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Ciklotron je uređaj za razbijanje atoma.</a:t>
            </a:r>
          </a:p>
          <a:p>
            <a:pPr eaLnBrk="1" hangingPunct="1"/>
            <a:r>
              <a:rPr lang="hr-HR" sz="2000" smtClean="0"/>
              <a:t>1939.godine Ernest Orlando Lawrence dobio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Nobelovu nagradu za ciklotron.</a:t>
            </a:r>
          </a:p>
          <a:p>
            <a:pPr eaLnBrk="1" hangingPunct="1"/>
            <a:r>
              <a:rPr lang="hr-HR" sz="2000" smtClean="0"/>
              <a:t>Bez tog uređaja strojevi za razbijanje atoma ne bi nikad proradili kako treba.</a:t>
            </a:r>
          </a:p>
          <a:p>
            <a:pPr eaLnBrk="1" hangingPunct="1"/>
            <a:r>
              <a:rPr lang="hr-HR" sz="2000" smtClean="0"/>
              <a:t>U </a:t>
            </a:r>
            <a:r>
              <a:rPr lang="hr-HR" sz="2000" smtClean="0">
                <a:latin typeface="Arial" charset="0"/>
              </a:rPr>
              <a:t>c</a:t>
            </a:r>
            <a:r>
              <a:rPr lang="hr-HR" sz="2000" smtClean="0"/>
              <a:t>iklotronu je korištena Teslina zavojnica od 5 milijuna volti.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Ciklotron</a:t>
            </a:r>
            <a:endParaRPr lang="hr-HR" dirty="0"/>
          </a:p>
        </p:txBody>
      </p:sp>
      <p:pic>
        <p:nvPicPr>
          <p:cNvPr id="15363" name="Picture 2" descr="Слика:Cyclotron pat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3500438"/>
            <a:ext cx="5214938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Röntgen je otkrio X-zrake uz pomoć Nikole Tesle.</a:t>
            </a:r>
          </a:p>
          <a:p>
            <a:pPr eaLnBrk="1" hangingPunct="1"/>
            <a:r>
              <a:rPr lang="hr-HR" sz="2000" smtClean="0"/>
              <a:t>Otkriće zraka objavljeno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u prosincu 1895.</a:t>
            </a:r>
          </a:p>
          <a:p>
            <a:pPr eaLnBrk="1" hangingPunct="1"/>
            <a:r>
              <a:rPr lang="hr-HR" sz="2000" smtClean="0"/>
              <a:t>Röntgen je otkrio da X-zrake prolaze kroz fotografske ploče i različite materijale. </a:t>
            </a:r>
          </a:p>
          <a:p>
            <a:pPr eaLnBrk="1" hangingPunct="1"/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X-zrake</a:t>
            </a:r>
            <a:endParaRPr lang="hr-HR" dirty="0"/>
          </a:p>
        </p:txBody>
      </p:sp>
      <p:pic>
        <p:nvPicPr>
          <p:cNvPr id="16387" name="Picture 2" descr="Datoteka:Roentgen-x-ray-von-kollikers-hand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928938" y="3071813"/>
            <a:ext cx="200025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kstniOkvir 4"/>
          <p:cNvSpPr txBox="1">
            <a:spLocks noChangeArrowheads="1"/>
          </p:cNvSpPr>
          <p:nvPr/>
        </p:nvSpPr>
        <p:spPr bwMode="auto">
          <a:xfrm>
            <a:off x="5143500" y="4500563"/>
            <a:ext cx="3000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>
                <a:latin typeface="Lucida Sans Unicode" pitchFamily="34" charset="0"/>
              </a:rPr>
              <a:t>Snimak </a:t>
            </a:r>
            <a:r>
              <a:rPr lang="hr-HR"/>
              <a:t>Tesline </a:t>
            </a:r>
            <a:r>
              <a:rPr lang="hr-HR">
                <a:latin typeface="Lucida Sans Unicode" pitchFamily="34" charset="0"/>
              </a:rPr>
              <a:t>ruke X-zrakama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Na osnovu svojih modela žarulja objašnjavao je svoje ideje o kozmičkim zrakama.</a:t>
            </a:r>
          </a:p>
          <a:p>
            <a:pPr eaLnBrk="1" hangingPunct="1"/>
            <a:r>
              <a:rPr lang="hr-HR" sz="2000" smtClean="0"/>
              <a:t>Kozmičke zrake su elementarne čestice ekstremno visokih energija koje svemirom putuju brzinama bliskim brzini svjetlosti.</a:t>
            </a:r>
          </a:p>
          <a:p>
            <a:pPr eaLnBrk="1" hangingPunct="1"/>
            <a:r>
              <a:rPr lang="hr-HR" sz="2000" smtClean="0"/>
              <a:t>Kozmičke zrake su bile u središtu Teslinih kasnijih ideja o proizvodnji električne energije.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Kozmičke zrake</a:t>
            </a:r>
            <a:endParaRPr lang="hr-HR" dirty="0"/>
          </a:p>
        </p:txBody>
      </p:sp>
      <p:pic>
        <p:nvPicPr>
          <p:cNvPr id="17411" name="Picture 2" descr="..:: TeslaForum ::..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4071938" y="3857625"/>
            <a:ext cx="3071812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Teslina neobična žaruljica s ugljenom krunicom</a:t>
            </a:r>
            <a:r>
              <a:rPr lang="hr-HR" sz="2000" smtClean="0">
                <a:latin typeface="Arial" charset="0"/>
              </a:rPr>
              <a:t> </a:t>
            </a:r>
            <a:r>
              <a:rPr lang="hr-HR" sz="2000" smtClean="0"/>
              <a:t>bila je prvi elektronski mikroskop.</a:t>
            </a:r>
          </a:p>
          <a:p>
            <a:pPr eaLnBrk="1" hangingPunct="1"/>
            <a:r>
              <a:rPr lang="hr-HR" sz="2000" smtClean="0"/>
              <a:t>Proizvodila je naelektrizirane čestice.</a:t>
            </a:r>
          </a:p>
          <a:p>
            <a:pPr eaLnBrk="1" hangingPunct="1"/>
            <a:r>
              <a:rPr lang="hr-HR" sz="2000" smtClean="0"/>
              <a:t>Zasluge za otkriće elektronskog mikroskopa 1939</a:t>
            </a:r>
            <a:r>
              <a:rPr lang="hr-HR" sz="2000" smtClean="0">
                <a:latin typeface="Arial" charset="0"/>
              </a:rPr>
              <a:t>.</a:t>
            </a:r>
            <a:r>
              <a:rPr lang="hr-HR" sz="2000" smtClean="0"/>
              <a:t> pripisuju se Vladimiru R.</a:t>
            </a:r>
            <a:r>
              <a:rPr lang="hr-HR" sz="2000" smtClean="0">
                <a:latin typeface="Arial" charset="0"/>
              </a:rPr>
              <a:t> </a:t>
            </a:r>
            <a:r>
              <a:rPr lang="hr-HR" sz="2000" smtClean="0"/>
              <a:t>Zworykinu.</a:t>
            </a:r>
          </a:p>
          <a:p>
            <a:pPr eaLnBrk="1" hangingPunct="1"/>
            <a:r>
              <a:rPr lang="hr-HR" sz="2000" smtClean="0"/>
              <a:t>U Teslinu opisu učinaka sa žaruljom skoro ništa ne bi trebalo izmijeniti da bi se opisao elektronski mikroskop.  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Elektronski mikroskop</a:t>
            </a:r>
            <a:endParaRPr lang="hr-HR" dirty="0"/>
          </a:p>
        </p:txBody>
      </p:sp>
      <p:pic>
        <p:nvPicPr>
          <p:cNvPr id="30722" name="Picture 2" descr="http://www.vti.mod.gov.rs/vti/lab/metal/2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628" y="3929066"/>
            <a:ext cx="2476500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Teslin osnovni patent iz ožujka 1903.</a:t>
            </a:r>
            <a:r>
              <a:rPr lang="hr-HR" sz="2000" smtClean="0">
                <a:latin typeface="Arial" charset="0"/>
              </a:rPr>
              <a:t> </a:t>
            </a:r>
            <a:r>
              <a:rPr lang="hr-HR" sz="2000" smtClean="0"/>
              <a:t>godine pod nazivom “Metoda rada i uređaj za daljinsko upravljanje mehanizama s udaljenosti”.</a:t>
            </a:r>
          </a:p>
          <a:p>
            <a:pPr eaLnBrk="1" hangingPunct="1"/>
            <a:r>
              <a:rPr lang="hr-HR" sz="2000" smtClean="0"/>
              <a:t>Teslini patenti iz 1903. Teslu čine i pionirom robotike.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Računala</a:t>
            </a:r>
            <a:endParaRPr lang="hr-HR" dirty="0"/>
          </a:p>
        </p:txBody>
      </p:sp>
      <p:pic>
        <p:nvPicPr>
          <p:cNvPr id="31746" name="Picture 2" descr="http://upload.wikimedia.org/wikipedia/commons/thumb/2/26/TIM-100_teller_workstation.jpg/525px-TIM-100_teller_workst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00496" y="3214686"/>
            <a:ext cx="2857520" cy="3260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Tesla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podnio patent</a:t>
            </a:r>
            <a:r>
              <a:rPr lang="hr-HR" sz="2000" smtClean="0">
                <a:latin typeface="Arial" charset="0"/>
              </a:rPr>
              <a:t>e</a:t>
            </a:r>
            <a:r>
              <a:rPr lang="hr-HR" sz="2000" smtClean="0"/>
              <a:t> za zrakoplov s okomitim uzlijetanjem,</a:t>
            </a:r>
            <a:r>
              <a:rPr lang="hr-HR" sz="2000" smtClean="0">
                <a:latin typeface="Arial" charset="0"/>
              </a:rPr>
              <a:t> </a:t>
            </a:r>
            <a:r>
              <a:rPr lang="hr-HR" sz="2000" smtClean="0"/>
              <a:t>nazvao ga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letećim štednjakom.</a:t>
            </a:r>
          </a:p>
          <a:p>
            <a:pPr eaLnBrk="1" hangingPunct="1"/>
            <a:r>
              <a:rPr lang="hr-HR" sz="2000" smtClean="0"/>
              <a:t>Patenti su mu odobreni 1928.</a:t>
            </a:r>
          </a:p>
          <a:p>
            <a:pPr eaLnBrk="1" hangingPunct="1"/>
            <a:r>
              <a:rPr lang="hr-HR" sz="2000" smtClean="0"/>
              <a:t>Teslin sustav okomitog uzlijetanja zaboravljen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nakon njegove smrti.</a:t>
            </a:r>
          </a:p>
          <a:p>
            <a:pPr eaLnBrk="1" hangingPunct="1"/>
            <a:r>
              <a:rPr lang="hr-HR" sz="2000" smtClean="0"/>
              <a:t>Convair i Lockheed su počeli rad na konstrukciji letjelica koje su se vjerno oslanjale na Tesline nacrte.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Okomito uzlijetanje</a:t>
            </a:r>
            <a:endParaRPr lang="hr-HR" dirty="0"/>
          </a:p>
        </p:txBody>
      </p:sp>
      <p:pic>
        <p:nvPicPr>
          <p:cNvPr id="32770" name="Picture 2" descr="http://www.sajtoavionima.zoomshare.com/files/tehmuz06l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572000" y="3786190"/>
            <a:ext cx="3714776" cy="2786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000" smtClean="0"/>
              <a:t>Tesla je zamisao o radaru iznio u lipnju 1900. u novinama Century,</a:t>
            </a:r>
            <a:r>
              <a:rPr lang="hr-HR" sz="2000" smtClean="0">
                <a:latin typeface="Arial" charset="0"/>
              </a:rPr>
              <a:t> </a:t>
            </a:r>
            <a:r>
              <a:rPr lang="hr-HR" sz="2000" smtClean="0"/>
              <a:t>a 1917. opisao glavne osobine suvremenog radara.</a:t>
            </a:r>
          </a:p>
          <a:p>
            <a:pPr eaLnBrk="1" hangingPunct="1"/>
            <a:r>
              <a:rPr lang="hr-HR" sz="2000" smtClean="0"/>
              <a:t>Teslina zamisao nadahnula</a:t>
            </a:r>
            <a:r>
              <a:rPr lang="hr-HR" sz="2000" smtClean="0">
                <a:latin typeface="Arial" charset="0"/>
              </a:rPr>
              <a:t> je</a:t>
            </a:r>
            <a:r>
              <a:rPr lang="hr-HR" sz="2000" smtClean="0"/>
              <a:t> konstruktore drugih zemalja.</a:t>
            </a:r>
          </a:p>
          <a:p>
            <a:pPr eaLnBrk="1" hangingPunct="1"/>
            <a:r>
              <a:rPr lang="hr-HR" sz="2000" smtClean="0"/>
              <a:t>Izum radara službeno se pripisuje engleskom znanstveniku Robertu A. Watsonu-Wattu 1935.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Radar</a:t>
            </a:r>
            <a:endParaRPr lang="hr-HR" dirty="0"/>
          </a:p>
        </p:txBody>
      </p:sp>
      <p:pic>
        <p:nvPicPr>
          <p:cNvPr id="21507" name="Picture 2" descr="http://www.ieee.ca/millennium/radar/radar_p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214688"/>
            <a:ext cx="33337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312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Predložak dizajna</vt:lpstr>
      </vt:variant>
      <vt:variant>
        <vt:i4>8</vt:i4>
      </vt:variant>
      <vt:variant>
        <vt:lpstr>Naslovi slajdova</vt:lpstr>
      </vt:variant>
      <vt:variant>
        <vt:i4>10</vt:i4>
      </vt:variant>
    </vt:vector>
  </HeadingPairs>
  <TitlesOfParts>
    <vt:vector size="24" baseType="lpstr">
      <vt:lpstr>Arial</vt:lpstr>
      <vt:lpstr>Lucida Sans Unicode</vt:lpstr>
      <vt:lpstr>Wingdings 3</vt:lpstr>
      <vt:lpstr>Verdana</vt:lpstr>
      <vt:lpstr>Wingdings 2</vt:lpstr>
      <vt:lpstr>Calibri</vt:lpstr>
      <vt:lpstr>Gomilanje</vt:lpstr>
      <vt:lpstr>Gomilanje</vt:lpstr>
      <vt:lpstr>Gomilanje</vt:lpstr>
      <vt:lpstr>Gomilanje</vt:lpstr>
      <vt:lpstr>Gomilanje</vt:lpstr>
      <vt:lpstr>Gomilanje</vt:lpstr>
      <vt:lpstr>Gomilanje</vt:lpstr>
      <vt:lpstr>Gomilanje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Nikola Tesla</dc:title>
  <dc:creator>NNN</dc:creator>
  <cp:lastModifiedBy>BZ</cp:lastModifiedBy>
  <cp:revision>25</cp:revision>
  <dcterms:created xsi:type="dcterms:W3CDTF">2010-11-21T13:06:07Z</dcterms:created>
  <dcterms:modified xsi:type="dcterms:W3CDTF">2010-11-26T10:29:27Z</dcterms:modified>
</cp:coreProperties>
</file>